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844" autoAdjust="0"/>
    <p:restoredTop sz="99854" autoAdjust="0"/>
  </p:normalViewPr>
  <p:slideViewPr>
    <p:cSldViewPr snapToGrid="0" snapToObjects="1">
      <p:cViewPr varScale="1">
        <p:scale>
          <a:sx n="128" d="100"/>
          <a:sy n="128" d="100"/>
        </p:scale>
        <p:origin x="141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19/3/21</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19/3/21</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2º Curso de Ciencias ambientales.</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6263008" y="1923330"/>
            <a:ext cx="2826716" cy="579177"/>
            <a:chOff x="2568556" y="5101464"/>
            <a:chExt cx="2826716" cy="579177"/>
          </a:xfrm>
        </p:grpSpPr>
        <p:sp>
          <p:nvSpPr>
            <p:cNvPr id="10" name="Rectángulo 9"/>
            <p:cNvSpPr/>
            <p:nvPr/>
          </p:nvSpPr>
          <p:spPr>
            <a:xfrm>
              <a:off x="2568556" y="5218976"/>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8">
            <a:extLst>
              <a:ext uri="{FF2B5EF4-FFF2-40B4-BE49-F238E27FC236}">
                <a16:creationId xmlns:a16="http://schemas.microsoft.com/office/drawing/2014/main" id="{A28F3A67-A962-E247-B1BD-31A396259D51}"/>
              </a:ext>
            </a:extLst>
          </p:cNvPr>
          <p:cNvGrpSpPr/>
          <p:nvPr/>
        </p:nvGrpSpPr>
        <p:grpSpPr>
          <a:xfrm>
            <a:off x="5521516" y="2782586"/>
            <a:ext cx="2826716" cy="763843"/>
            <a:chOff x="2568556" y="5101464"/>
            <a:chExt cx="2826716" cy="763843"/>
          </a:xfrm>
        </p:grpSpPr>
        <p:sp>
          <p:nvSpPr>
            <p:cNvPr id="19" name="Rectángulo 9">
              <a:extLst>
                <a:ext uri="{FF2B5EF4-FFF2-40B4-BE49-F238E27FC236}">
                  <a16:creationId xmlns:a16="http://schemas.microsoft.com/office/drawing/2014/main" id="{DD1A52C3-CF84-A542-8D82-7B18A62E22B9}"/>
                </a:ext>
              </a:extLst>
            </p:cNvPr>
            <p:cNvSpPr/>
            <p:nvPr/>
          </p:nvSpPr>
          <p:spPr>
            <a:xfrm>
              <a:off x="2568556" y="5218976"/>
              <a:ext cx="282671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Aquí indicamos el sistema de referencia utilizado. Asegúrate que ponga: EPSG:3857.</a:t>
              </a:r>
              <a:endParaRPr lang="es-ES" sz="1200" dirty="0">
                <a:solidFill>
                  <a:schemeClr val="bg1"/>
                </a:solidFill>
                <a:latin typeface="Arial"/>
                <a:cs typeface="Arial"/>
              </a:endParaRPr>
            </a:p>
          </p:txBody>
        </p:sp>
        <p:cxnSp>
          <p:nvCxnSpPr>
            <p:cNvPr id="21" name="Conector recto de flecha 11">
              <a:extLst>
                <a:ext uri="{FF2B5EF4-FFF2-40B4-BE49-F238E27FC236}">
                  <a16:creationId xmlns:a16="http://schemas.microsoft.com/office/drawing/2014/main" id="{45ED0C10-DD95-9246-9D31-3A3EC1CCF65B}"/>
                </a:ext>
              </a:extLst>
            </p:cNvPr>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786CA8E1-C21D-BE4E-820A-245E362707A5}"/>
              </a:ext>
            </a:extLst>
          </p:cNvPr>
          <p:cNvGrpSpPr/>
          <p:nvPr/>
        </p:nvGrpSpPr>
        <p:grpSpPr>
          <a:xfrm>
            <a:off x="5632032" y="1639345"/>
            <a:ext cx="2879258" cy="1657681"/>
            <a:chOff x="5632032" y="1639345"/>
            <a:chExt cx="2879258" cy="1657681"/>
          </a:xfrm>
        </p:grpSpPr>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1101678"/>
                  <a:chOff x="6616571" y="752648"/>
                  <a:chExt cx="2472783" cy="1101678"/>
                </a:xfrm>
              </p:grpSpPr>
              <p:sp>
                <p:nvSpPr>
                  <p:cNvPr id="21" name="Rectángulo 20"/>
                  <p:cNvSpPr/>
                  <p:nvPr/>
                </p:nvSpPr>
                <p:spPr>
                  <a:xfrm>
                    <a:off x="6827517" y="83866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la de biomas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
          <p:nvSpPr>
            <p:cNvPr id="7" name="TextBox 6">
              <a:extLst>
                <a:ext uri="{FF2B5EF4-FFF2-40B4-BE49-F238E27FC236}">
                  <a16:creationId xmlns:a16="http://schemas.microsoft.com/office/drawing/2014/main" id="{681F2610-8B10-A84F-9FBF-C7BE4E106194}"/>
                </a:ext>
              </a:extLst>
            </p:cNvPr>
            <p:cNvSpPr txBox="1"/>
            <p:nvPr/>
          </p:nvSpPr>
          <p:spPr>
            <a:xfrm>
              <a:off x="7074568" y="2553595"/>
              <a:ext cx="255198" cy="276999"/>
            </a:xfrm>
            <a:prstGeom prst="rect">
              <a:avLst/>
            </a:prstGeom>
            <a:noFill/>
          </p:spPr>
          <p:txBody>
            <a:bodyPr wrap="none" rtlCol="0">
              <a:spAutoFit/>
            </a:bodyPr>
            <a:lstStyle/>
            <a:p>
              <a:r>
                <a:rPr lang="en-ES" sz="1200" b="1" dirty="0"/>
                <a:t>x</a:t>
              </a:r>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21395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80206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9093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6372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14508</TotalTime>
  <Words>5288</Words>
  <Application>Microsoft Macintosh PowerPoint</Application>
  <PresentationFormat>On-screen Show (4:3)</PresentationFormat>
  <Paragraphs>1076</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552</cp:revision>
  <dcterms:created xsi:type="dcterms:W3CDTF">2019-09-27T12:05:12Z</dcterms:created>
  <dcterms:modified xsi:type="dcterms:W3CDTF">2021-03-19T11:19:41Z</dcterms:modified>
  <cp:category/>
</cp:coreProperties>
</file>